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6ee271d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6ee271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معايير تقييم الأواني الفخارية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مهارات الطين: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 القوة والتوازن واللمسة النهائية لسطح وعاء الطين الخاص بك.</a:t>
            </a:r>
            <a:endParaRPr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جودة النحت: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 مدى تعقيد وجودة واكتمال وحرفية الأنماط والخطوط المرسومة على السفينة الخاصة بك.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عادات التنظيف اليومية: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تنظيف طاولتك وأرضيتك حتى تصبح نظيفة وخالية من الخطوط.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مفردات وعاء الطين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المريلة	قطعة قماش ترتديها لحماية ملابسك من الاتساخ.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النحت	الخدش في الطين لتغيير شكله أو لصنع صورة أو نمط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السيراميك	مادة تبدأ ناعمة مثل الطين، ولكنها تصبح صلبة جدًا بعد طهيها إلى درجة حرارة عالية جدًا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الطين	مادة ناعمة تستخدم في صنع الأواني والطوب والمنحوتات وتصبح صلبة جدًا عند تسخينها.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الملف	قطعة رقيقة من الطين تشبه الثعبان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الفخار	نوع من الطين يتم حرقه إلى درجة حرارة أقل ويحتاج إلى التزجيج قبل أن يصبح مقاومًا للماء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القدم	قاع الإناء حيث يوضع على الطاولة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التزجيج	مادة يمكنك طلائها على السيراميك والتي تتحول إلى زجاج عند حرقها في الفرن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التزجيج	بالنسبة للطين: وضع طبقة تشبه الطلاء على وعاء سيصبح لاحقًا طبقة من الزجاج؛ بالنسبة للرسم: استخدام طبقات شفافة رقيقة جدًا من الطلاء لتغيير اللون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المقبض	الجزء من الشيء الذي يستخدم لرفعه أو حمله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الفرن	فرن يستخدم لتسخين الطين بدرجة كافية ليصبح سيراميكًا صلبًا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الغطاء	الجزء العلوي من الوعاء الذي يمكنك إزالته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</a:t>
            </a: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الشفة	الحافة العلوية للوعاء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التجديف	ضرب الطين بالخشب لجعله أقوى وأكثر سلاسة وشكلًا أفضل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النمط	رسم يتكرر بطريقة جميلة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قرصة	الضغط على شيء ما بين إبهامك وإصبعك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ضلع	قطعة من السيليكون أو الخشب تستخدم لتشكيل بعض الطين بسلاسة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النتيجة	انحت علامات X أو خطوطًا متوازية للمساعدة في ربط الطين معًا باستخدام الانزلاق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مكشطة	قطعة من المعدن الرقيق أو البلاستيك تستخدم لقص قطع الطين الرقيقة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الكاتب	حدد خطًا متساويًا ومستقيمًا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الحلاقة	كشط النتوءات والوبر من سطح شيء ما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انزلاق	طين سائل يمكنك استخدامه مثل الغراء لربط الأشياء معًا، أو الرسم على الطين لتغيير لونه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تمدد	سحب شيء ما لجعله أطول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تيراكوتا	طين فخاري غير مزجج ذو لون بني محمر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نقل	لنقل أو نسخ شيء ما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التشذيب	إزالة الطين الزائد باستخدام أداة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